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  <p:sldId id="279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353CA5-0231-482C-9DA8-00D64DDAE8D0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431D48-1905-4625-BA5C-A3609252F6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9500" y="215900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/>
            </a:r>
            <a:br>
              <a:rPr lang="ru-RU" altLang="ru-RU" sz="2800" b="1" dirty="0">
                <a:solidFill>
                  <a:srgbClr val="000080"/>
                </a:solidFill>
              </a:rPr>
            </a:br>
            <a:r>
              <a:rPr lang="ru-RU" altLang="ru-RU" sz="28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2800" b="1" dirty="0" smtClean="0">
                <a:solidFill>
                  <a:srgbClr val="000080"/>
                </a:solidFill>
              </a:rPr>
              <a:t>Ломоносова</a:t>
            </a: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000" b="1" dirty="0" smtClean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000" b="1" dirty="0" smtClean="0">
                <a:solidFill>
                  <a:srgbClr val="000080"/>
                </a:solidFill>
              </a:rPr>
            </a:br>
            <a:r>
              <a:rPr lang="ru-RU" altLang="ru-RU" sz="2000" b="1" dirty="0" smtClean="0">
                <a:solidFill>
                  <a:srgbClr val="000080"/>
                </a:solidFill>
              </a:rPr>
              <a:t>«Разработчик профессионально-ориентированных</a:t>
            </a:r>
            <a:br>
              <a:rPr lang="ru-RU" altLang="ru-RU" sz="2000" b="1" dirty="0" smtClean="0">
                <a:solidFill>
                  <a:srgbClr val="000080"/>
                </a:solidFill>
              </a:rPr>
            </a:br>
            <a:r>
              <a:rPr lang="ru-RU" altLang="ru-RU" sz="2000" b="1" dirty="0" smtClean="0">
                <a:solidFill>
                  <a:srgbClr val="000080"/>
                </a:solidFill>
              </a:rPr>
              <a:t>компьютерных технологий» </a:t>
            </a:r>
            <a:endParaRPr lang="ru-RU" altLang="ru-RU" sz="2000" b="1" dirty="0">
              <a:solidFill>
                <a:srgbClr val="00008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8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03DB61-3DCF-BC4F-9D0A-EC1FAB696134}"/>
              </a:ext>
            </a:extLst>
          </p:cNvPr>
          <p:cNvSpPr txBox="1"/>
          <p:nvPr/>
        </p:nvSpPr>
        <p:spPr>
          <a:xfrm>
            <a:off x="2812752" y="2683107"/>
            <a:ext cx="482453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0080"/>
                </a:solidFill>
              </a:rPr>
              <a:t>Разработка приложения</a:t>
            </a:r>
            <a:br>
              <a:rPr lang="ru-RU" altLang="ru-RU" sz="1800" b="1" dirty="0" smtClean="0">
                <a:solidFill>
                  <a:srgbClr val="000080"/>
                </a:solidFill>
              </a:rPr>
            </a:br>
            <a:r>
              <a:rPr lang="ru-RU" altLang="ru-RU" sz="1800" b="1" dirty="0" smtClean="0">
                <a:solidFill>
                  <a:srgbClr val="000080"/>
                </a:solidFill>
              </a:rPr>
              <a:t>«Кредитный конвейер»</a:t>
            </a:r>
            <a:endParaRPr lang="ru-RU" altLang="ru-RU" sz="1800" b="1" dirty="0">
              <a:solidFill>
                <a:srgbClr val="000080"/>
              </a:solidFill>
            </a:endParaRPr>
          </a:p>
          <a:p>
            <a:pPr algn="ctr"/>
            <a:endParaRPr lang="ru-RU" b="1" dirty="0">
              <a:solidFill>
                <a:srgbClr val="00008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0080"/>
                </a:solidFill>
              </a:rPr>
              <a:t>Выполнил </a:t>
            </a:r>
            <a:r>
              <a:rPr lang="ru-RU" b="1" dirty="0" err="1" smtClean="0">
                <a:solidFill>
                  <a:srgbClr val="000080"/>
                </a:solidFill>
              </a:rPr>
              <a:t>Демчишин</a:t>
            </a:r>
            <a:r>
              <a:rPr lang="ru-RU" b="1" dirty="0" smtClean="0">
                <a:solidFill>
                  <a:srgbClr val="000080"/>
                </a:solidFill>
              </a:rPr>
              <a:t> М. В.</a:t>
            </a:r>
          </a:p>
          <a:p>
            <a:pPr algn="ctr"/>
            <a:r>
              <a:rPr lang="ru-RU" b="1" dirty="0" smtClean="0">
                <a:solidFill>
                  <a:srgbClr val="000080"/>
                </a:solidFill>
              </a:rPr>
              <a:t>Научный руководитель</a:t>
            </a:r>
            <a:br>
              <a:rPr lang="ru-RU" b="1" dirty="0" smtClean="0">
                <a:solidFill>
                  <a:srgbClr val="000080"/>
                </a:solidFill>
              </a:rPr>
            </a:br>
            <a:r>
              <a:rPr lang="ru-RU" b="1" dirty="0" smtClean="0">
                <a:solidFill>
                  <a:srgbClr val="000080"/>
                </a:solidFill>
              </a:rPr>
              <a:t>канд. ф.-м. наук</a:t>
            </a:r>
            <a:r>
              <a:rPr lang="ru-RU" b="1" smtClean="0">
                <a:solidFill>
                  <a:srgbClr val="000080"/>
                </a:solidFill>
              </a:rPr>
              <a:t>, </a:t>
            </a:r>
            <a:r>
              <a:rPr lang="ru-RU" b="1" smtClean="0">
                <a:solidFill>
                  <a:srgbClr val="000080"/>
                </a:solidFill>
              </a:rPr>
              <a:t>доц. </a:t>
            </a:r>
            <a:r>
              <a:rPr lang="ru-RU" b="1" dirty="0" smtClean="0">
                <a:solidFill>
                  <a:srgbClr val="000080"/>
                </a:solidFill>
              </a:rPr>
              <a:t>Баженова И.Ю.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64" y="3358338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120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110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636" y="3897725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87315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60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7823" y="44531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028" y="44119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0328" y="4395299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45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64" y="3358338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120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110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636" y="3897725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87315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60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7823" y="44531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028" y="44119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0328" y="4395299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86128"/>
              </p:ext>
            </p:extLst>
          </p:nvPr>
        </p:nvGraphicFramePr>
        <p:xfrm>
          <a:off x="2123728" y="5157192"/>
          <a:ext cx="5778553" cy="11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902"/>
                <a:gridCol w="2176186"/>
                <a:gridCol w="2694465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Зона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Процентная ставка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 используемого дохода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22" y="941070"/>
            <a:ext cx="3856355" cy="497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14350"/>
            <a:ext cx="57531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3347864" cy="363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695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02" y="4193704"/>
            <a:ext cx="64888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Make\Дипломная работа\Рисунки\maven jav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423601" cy="15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ke\Дипломная работа\Рисунки\G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3" y="190610"/>
            <a:ext cx="3228108" cy="19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79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6706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используйте популярные паттерны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727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используйте популярные паттерны проектирования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чаще вспоминайте о принципах </a:t>
            </a:r>
            <a:r>
              <a:rPr lang="en-US" sz="2000" b="1" dirty="0" smtClean="0">
                <a:solidFill>
                  <a:srgbClr val="0070C0"/>
                </a:solidFill>
              </a:rPr>
              <a:t>SOLID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</a:p>
        </p:txBody>
      </p:sp>
    </p:spTree>
    <p:extLst>
      <p:ext uri="{BB962C8B-B14F-4D97-AF65-F5344CB8AC3E}">
        <p14:creationId xmlns:p14="http://schemas.microsoft.com/office/powerpoint/2010/main" val="13100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175351" cy="1008112"/>
          </a:xfrm>
        </p:spPr>
        <p:txBody>
          <a:bodyPr/>
          <a:lstStyle/>
          <a:p>
            <a:r>
              <a:rPr lang="ru-RU" sz="4400" dirty="0" smtClean="0"/>
              <a:t>Кредитный конвейер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Сервисы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208823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Сервис приема</a:t>
            </a:r>
            <a:br>
              <a:rPr lang="ru-RU" dirty="0" smtClean="0"/>
            </a:br>
            <a:r>
              <a:rPr lang="ru-RU" dirty="0" smtClean="0"/>
              <a:t>заявки на кредит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204864"/>
            <a:ext cx="208823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Сервис принятия</a:t>
            </a:r>
            <a:br>
              <a:rPr lang="ru-RU" dirty="0" smtClean="0"/>
            </a:b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79912" y="2924944"/>
            <a:ext cx="1512168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36687" y="252425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816913"/>
            <a:ext cx="20882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 Manager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822097"/>
            <a:ext cx="20882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Decision Strategy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1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19334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Перенос логики оформления </a:t>
            </a:r>
            <a:r>
              <a:rPr lang="en-US" sz="2000" b="1" dirty="0" smtClean="0">
                <a:solidFill>
                  <a:srgbClr val="7030A0"/>
                </a:solidFill>
              </a:rPr>
              <a:t>UI</a:t>
            </a:r>
            <a:r>
              <a:rPr lang="ru-RU" sz="2000" b="1" dirty="0" smtClean="0">
                <a:solidFill>
                  <a:srgbClr val="7030A0"/>
                </a:solidFill>
              </a:rPr>
              <a:t> за пределы </a:t>
            </a:r>
            <a:r>
              <a:rPr lang="en-US" sz="2000" b="1" dirty="0" smtClean="0">
                <a:solidFill>
                  <a:srgbClr val="7030A0"/>
                </a:solidFill>
              </a:rPr>
              <a:t>Java-</a:t>
            </a:r>
            <a:r>
              <a:rPr lang="ru-RU" sz="2000" b="1" dirty="0" smtClean="0">
                <a:solidFill>
                  <a:srgbClr val="7030A0"/>
                </a:solidFill>
              </a:rPr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2508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Перенос логики оформления </a:t>
            </a:r>
            <a:r>
              <a:rPr lang="en-US" sz="2000" b="1" dirty="0" smtClean="0">
                <a:solidFill>
                  <a:srgbClr val="7030A0"/>
                </a:solidFill>
              </a:rPr>
              <a:t>UI</a:t>
            </a:r>
            <a:r>
              <a:rPr lang="ru-RU" sz="2000" b="1" dirty="0" smtClean="0">
                <a:solidFill>
                  <a:srgbClr val="7030A0"/>
                </a:solidFill>
              </a:rPr>
              <a:t> за пределы </a:t>
            </a:r>
            <a:r>
              <a:rPr lang="en-US" sz="2000" b="1" dirty="0" smtClean="0">
                <a:solidFill>
                  <a:srgbClr val="7030A0"/>
                </a:solidFill>
              </a:rPr>
              <a:t>Java-</a:t>
            </a:r>
            <a:r>
              <a:rPr lang="ru-RU" sz="2000" b="1" dirty="0" smtClean="0">
                <a:solidFill>
                  <a:srgbClr val="7030A0"/>
                </a:solidFill>
              </a:rPr>
              <a:t>кода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3720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Make\Дипломная работа\Рисунки\257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279" y="7806"/>
            <a:ext cx="10281855" cy="68579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43503" y="1268760"/>
            <a:ext cx="6500497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64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Задачи сервисов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Decision Strategy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Принятие решения на основании входных данных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Credit Manager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Прием заявки</a:t>
            </a:r>
          </a:p>
          <a:p>
            <a:r>
              <a:rPr lang="ru-RU" sz="2000" dirty="0" smtClean="0"/>
              <a:t>Генерация анкеты</a:t>
            </a:r>
          </a:p>
          <a:p>
            <a:r>
              <a:rPr lang="ru-RU" sz="2000" dirty="0" smtClean="0"/>
              <a:t>Отправка на рассмотрение</a:t>
            </a:r>
          </a:p>
          <a:p>
            <a:r>
              <a:rPr lang="ru-RU" sz="2000" dirty="0" smtClean="0"/>
              <a:t>Массовая отправка</a:t>
            </a:r>
          </a:p>
          <a:p>
            <a:r>
              <a:rPr lang="ru-RU" sz="2000" dirty="0" smtClean="0"/>
              <a:t>Печать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1457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620688"/>
            <a:ext cx="66247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486</TotalTime>
  <Words>261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Кредитный конвейер</vt:lpstr>
      <vt:lpstr>Задачи сервисов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Выводы</vt:lpstr>
      <vt:lpstr>Выводы</vt:lpstr>
      <vt:lpstr>Что дальше?</vt:lpstr>
      <vt:lpstr>Что дальше?</vt:lpstr>
      <vt:lpstr>Что дальше?</vt:lpstr>
      <vt:lpstr>Что дальше?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Кредитный конвейер</dc:title>
  <dc:creator>Миша</dc:creator>
  <cp:lastModifiedBy>Миша</cp:lastModifiedBy>
  <cp:revision>43</cp:revision>
  <dcterms:created xsi:type="dcterms:W3CDTF">2024-06-04T18:15:09Z</dcterms:created>
  <dcterms:modified xsi:type="dcterms:W3CDTF">2024-06-10T20:03:56Z</dcterms:modified>
</cp:coreProperties>
</file>